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1" r:id="rId4"/>
    <p:sldId id="262" r:id="rId5"/>
    <p:sldId id="263" r:id="rId6"/>
    <p:sldId id="259" r:id="rId7"/>
    <p:sldId id="258" r:id="rId8"/>
    <p:sldId id="260" r:id="rId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2" autoAdjust="0"/>
  </p:normalViewPr>
  <p:slideViewPr>
    <p:cSldViewPr>
      <p:cViewPr>
        <p:scale>
          <a:sx n="100" d="100"/>
          <a:sy n="100" d="100"/>
        </p:scale>
        <p:origin x="-797" y="-2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97515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05978"/>
            <a:ext cx="1471594" cy="450891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86568" cy="450891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4800600"/>
            <a:ext cx="3200400" cy="2128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4800600"/>
            <a:ext cx="3733800" cy="2128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57436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357437"/>
            <a:ext cx="7772400" cy="1021556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232296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790160"/>
            <a:ext cx="59040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71450"/>
            <a:ext cx="5900752" cy="63221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857238"/>
            <a:ext cx="5900750" cy="3857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857238"/>
            <a:ext cx="2257408" cy="385765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400800" cy="51435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857250"/>
            <a:ext cx="7223248" cy="298512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057650"/>
            <a:ext cx="5657888" cy="603647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008500"/>
            <a:ext cx="9144000" cy="135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1474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4800600"/>
            <a:ext cx="3200400" cy="21285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4800600"/>
            <a:ext cx="3733800" cy="21285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4800600"/>
            <a:ext cx="914400" cy="21259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81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CA</a:t>
            </a:r>
            <a:r>
              <a:rPr lang="zh-CN" altLang="en-US" dirty="0" smtClean="0"/>
              <a:t>证书使用说明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2018.5.23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</a:t>
            </a:r>
            <a:r>
              <a:rPr lang="zh-CN" altLang="en-US" dirty="0" smtClean="0"/>
              <a:t>证书针对的系统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、项目采购交易系统，涉及到本单位的基本信息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、公告系统，涉及到各项采购信息发布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91630"/>
            <a:ext cx="5267325" cy="1466850"/>
          </a:xfrm>
          <a:prstGeom prst="rect">
            <a:avLst/>
          </a:prstGeom>
          <a:noFill/>
        </p:spPr>
      </p:pic>
      <p:pic>
        <p:nvPicPr>
          <p:cNvPr id="2049" name="图片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003798"/>
            <a:ext cx="5276850" cy="27146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7544" y="84355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CA</a:t>
            </a:r>
            <a:r>
              <a:rPr kumimoji="0" lang="zh-CN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登录控件安装操作说明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一、将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key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插入电脑，安装身份认证控件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1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、打开我的电脑，按照以下截图操作安装程序。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8600" y="463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95536" y="1283827"/>
            <a:ext cx="7992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安装成功后，电脑右下角会有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图标</a:t>
            </a:r>
            <a:endParaRPr kumimoji="0" lang="zh-CN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显示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31745" name="图片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95686"/>
            <a:ext cx="5124450" cy="24003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860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5267325" cy="2400300"/>
          </a:xfrm>
          <a:prstGeom prst="rect">
            <a:avLst/>
          </a:prstGeom>
          <a:noFill/>
        </p:spPr>
      </p:pic>
      <p:pic>
        <p:nvPicPr>
          <p:cNvPr id="32769" name="图片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500"/>
            <a:ext cx="5276850" cy="25146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2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、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CA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登录时，口令默认为：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111111</a:t>
            </a:r>
            <a:endParaRPr kumimoji="0" lang="en-US" altLang="zh-CN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2860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3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、若浏览器版本过高，无法正常登录。直接按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F12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切换浏览器模式为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IE8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登录。</a:t>
            </a:r>
            <a:endParaRPr kumimoji="0" lang="zh-CN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28600" y="537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使用须知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安装和使用环境最好在</a:t>
            </a:r>
            <a:r>
              <a:rPr lang="en-US" altLang="zh-CN" dirty="0" smtClean="0"/>
              <a:t>IE8</a:t>
            </a:r>
            <a:r>
              <a:rPr lang="zh-CN" altLang="en-US" dirty="0" smtClean="0"/>
              <a:t>，如果使用的是</a:t>
            </a:r>
            <a:r>
              <a:rPr lang="en-US" altLang="zh-CN" dirty="0" smtClean="0"/>
              <a:t>WIN10</a:t>
            </a:r>
            <a:r>
              <a:rPr lang="zh-CN" altLang="en-US" dirty="0" smtClean="0"/>
              <a:t>版本，会因为默认是</a:t>
            </a:r>
            <a:r>
              <a:rPr lang="en-US" altLang="zh-CN" dirty="0" smtClean="0"/>
              <a:t>IE11</a:t>
            </a:r>
            <a:r>
              <a:rPr lang="zh-CN" altLang="en-US" dirty="0" smtClean="0"/>
              <a:t>不正常，这时候请采用</a:t>
            </a:r>
            <a:r>
              <a:rPr lang="zh-CN" altLang="en-US" u="sng" dirty="0" smtClean="0">
                <a:solidFill>
                  <a:srgbClr val="FF0000"/>
                </a:solidFill>
              </a:rPr>
              <a:t>搜狗浏览器</a:t>
            </a:r>
            <a:r>
              <a:rPr lang="zh-CN" altLang="en-US" dirty="0" smtClean="0"/>
              <a:t>的兼容模式。</a:t>
            </a:r>
            <a:endParaRPr lang="en-US" altLang="zh-CN" dirty="0" smtClean="0"/>
          </a:p>
          <a:p>
            <a:r>
              <a:rPr lang="zh-CN" altLang="zh-CN" dirty="0" smtClean="0"/>
              <a:t>用户连续输入</a:t>
            </a:r>
            <a:r>
              <a:rPr lang="en-US" altLang="zh-CN" dirty="0" smtClean="0"/>
              <a:t>10</a:t>
            </a:r>
            <a:r>
              <a:rPr lang="zh-CN" altLang="zh-CN" dirty="0" smtClean="0"/>
              <a:t>次错误的认证密码后，证书将自动锁死。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</a:t>
            </a:r>
            <a:r>
              <a:rPr lang="zh-CN" altLang="en-US" dirty="0" smtClean="0"/>
              <a:t>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400" dirty="0" smtClean="0"/>
              <a:t>《</a:t>
            </a:r>
            <a:r>
              <a:rPr lang="zh-CN" altLang="en-US" sz="2400" dirty="0" smtClean="0"/>
              <a:t>桂财办（</a:t>
            </a:r>
            <a:r>
              <a:rPr lang="en-US" altLang="zh-CN" sz="2400" dirty="0" smtClean="0"/>
              <a:t>2012</a:t>
            </a:r>
            <a:r>
              <a:rPr lang="zh-CN" altLang="en-US" sz="2400" dirty="0" smtClean="0"/>
              <a:t>）</a:t>
            </a:r>
            <a:r>
              <a:rPr lang="en-US" altLang="zh-CN" sz="2400" dirty="0" smtClean="0"/>
              <a:t> 119</a:t>
            </a:r>
            <a:r>
              <a:rPr lang="zh-CN" altLang="en-US" sz="2400" dirty="0" smtClean="0"/>
              <a:t>号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（</a:t>
            </a:r>
            <a:r>
              <a:rPr lang="zh-CN" altLang="zh-CN" sz="2400" b="1" dirty="0" smtClean="0"/>
              <a:t>广西财政数字证书及财政业务系统授权管理暂行办法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r>
              <a:rPr lang="zh-CN" altLang="zh-CN" sz="2000" b="1" dirty="0" smtClean="0"/>
              <a:t>第五条</a:t>
            </a:r>
            <a:r>
              <a:rPr lang="zh-CN" altLang="zh-CN" sz="2400" dirty="0" smtClean="0"/>
              <a:t>（三）一人一证。证书是使用财政业务系统的身份证，记录了用户的重要操作，是责任事故发生时调查取证重要依据。每个证书只能签发给一个用户使用，用户应妥善保管自己的证书，不得转借使用或共用。</a:t>
            </a:r>
            <a:endParaRPr lang="en-US" altLang="zh-CN" sz="2400" dirty="0" smtClean="0"/>
          </a:p>
          <a:p>
            <a:r>
              <a:rPr lang="zh-CN" altLang="zh-CN" sz="2000" b="1" dirty="0" smtClean="0"/>
              <a:t>第八条  </a:t>
            </a:r>
            <a:r>
              <a:rPr lang="zh-CN" altLang="zh-CN" sz="2000" dirty="0" smtClean="0"/>
              <a:t>用户职责。</a:t>
            </a:r>
          </a:p>
          <a:p>
            <a:r>
              <a:rPr lang="zh-CN" altLang="zh-CN" sz="2000" dirty="0" smtClean="0"/>
              <a:t>（一）申办证书时提供真实有效的个人身份信息。</a:t>
            </a:r>
          </a:p>
          <a:p>
            <a:r>
              <a:rPr lang="zh-CN" altLang="zh-CN" sz="2000" dirty="0" smtClean="0"/>
              <a:t>（二）妥善保管证书，不得借用、共用或将密码透露给他人，确保财政业务系统数据安全。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技术交流群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群号：</a:t>
            </a:r>
            <a:r>
              <a:rPr lang="en-US" altLang="zh-CN" dirty="0" smtClean="0"/>
              <a:t>13425263</a:t>
            </a:r>
            <a:r>
              <a:rPr lang="zh-CN" altLang="en-US" dirty="0" smtClean="0"/>
              <a:t>，注明自己的公司</a:t>
            </a:r>
            <a:r>
              <a:rPr lang="en-US" altLang="zh-CN" dirty="0" smtClean="0"/>
              <a:t>+</a:t>
            </a:r>
            <a:r>
              <a:rPr lang="zh-CN" altLang="en-US" dirty="0" smtClean="0"/>
              <a:t>姓名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164</TotalTime>
  <Words>305</Words>
  <Application>Microsoft Office PowerPoint</Application>
  <PresentationFormat>全屏显示(16:9)</PresentationFormat>
  <Paragraphs>23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暗香扑面</vt:lpstr>
      <vt:lpstr>CA证书使用说明</vt:lpstr>
      <vt:lpstr>CA证书针对的系统</vt:lpstr>
      <vt:lpstr>幻灯片 3</vt:lpstr>
      <vt:lpstr>幻灯片 4</vt:lpstr>
      <vt:lpstr>幻灯片 5</vt:lpstr>
      <vt:lpstr>使用须知</vt:lpstr>
      <vt:lpstr>CA管理</vt:lpstr>
      <vt:lpstr>技术交流群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CA证书使用说明</dc:title>
  <dc:creator>Oleg Liu</dc:creator>
  <cp:lastModifiedBy>Oleg Liu</cp:lastModifiedBy>
  <cp:revision>13</cp:revision>
  <dcterms:created xsi:type="dcterms:W3CDTF">2018-05-23T00:38:10Z</dcterms:created>
  <dcterms:modified xsi:type="dcterms:W3CDTF">2018-05-23T07:18:05Z</dcterms:modified>
</cp:coreProperties>
</file>